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D84B7-032F-41ED-A6E1-E0E4268F8E3F}" v="10" dt="2021-06-16T21:15:46.53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93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75380" y="1703509"/>
            <a:ext cx="2793238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610861"/>
            <a:ext cx="9144000" cy="5326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4629150"/>
            <a:ext cx="9144000" cy="514350"/>
          </a:xfrm>
          <a:custGeom>
            <a:avLst/>
            <a:gdLst/>
            <a:ahLst/>
            <a:cxnLst/>
            <a:rect l="l" t="t" r="r" b="b"/>
            <a:pathLst>
              <a:path w="9144000" h="514350">
                <a:moveTo>
                  <a:pt x="9144000" y="0"/>
                </a:moveTo>
                <a:lnTo>
                  <a:pt x="0" y="0"/>
                </a:lnTo>
                <a:lnTo>
                  <a:pt x="0" y="514350"/>
                </a:lnTo>
                <a:lnTo>
                  <a:pt x="9144000" y="51435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3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400" y="4668773"/>
            <a:ext cx="1418081" cy="4350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5954" y="4824593"/>
            <a:ext cx="173990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MSIPCMContentMarking" descr="{&quot;HashCode&quot;:-1348403003,&quot;Placement&quot;:&quot;Footer&quot;,&quot;Top&quot;:386.10614,&quot;Left&quot;:0.0,&quot;SlideWidth&quot;:720,&quot;SlideHeight&quot;:405}">
            <a:extLst>
              <a:ext uri="{FF2B5EF4-FFF2-40B4-BE49-F238E27FC236}">
                <a16:creationId xmlns:a16="http://schemas.microsoft.com/office/drawing/2014/main" id="{5D177602-EBB4-4745-8A1B-9F2366F0967E}"/>
              </a:ext>
            </a:extLst>
          </p:cNvPr>
          <p:cNvSpPr txBox="1"/>
          <p:nvPr userDrawn="1"/>
        </p:nvSpPr>
        <p:spPr>
          <a:xfrm>
            <a:off x="0" y="49035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3067BA-AA8B-4F12-822B-3182A59D4520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" name="object 2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9143999" cy="5143499"/>
              </a:xfrm>
              <a:prstGeom prst="rect">
                <a:avLst/>
              </a:prstGeom>
            </p:spPr>
          </p:pic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4610861"/>
                <a:ext cx="9144000" cy="532638"/>
              </a:xfrm>
              <a:prstGeom prst="rect">
                <a:avLst/>
              </a:prstGeom>
            </p:spPr>
          </p:pic>
        </p:grp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4668773"/>
              <a:ext cx="1418081" cy="435089"/>
            </a:xfrm>
            <a:prstGeom prst="rect">
              <a:avLst/>
            </a:prstGeom>
          </p:spPr>
        </p:pic>
        <p:grpSp>
          <p:nvGrpSpPr>
            <p:cNvPr id="6" name="object 6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pic>
            <p:nvPicPr>
              <p:cNvPr id="7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14259" y="209550"/>
                <a:ext cx="1559801" cy="1142999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3" y="0"/>
                <a:ext cx="9140951" cy="5143499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4610861"/>
                <a:ext cx="9144000" cy="532638"/>
              </a:xfrm>
              <a:prstGeom prst="rect">
                <a:avLst/>
              </a:prstGeom>
            </p:spPr>
          </p:pic>
          <p:sp>
            <p:nvSpPr>
              <p:cNvPr id="10" name="object 10"/>
              <p:cNvSpPr/>
              <p:nvPr/>
            </p:nvSpPr>
            <p:spPr>
              <a:xfrm>
                <a:off x="0" y="4629150"/>
                <a:ext cx="9144000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514350">
                    <a:moveTo>
                      <a:pt x="9144000" y="0"/>
                    </a:moveTo>
                    <a:lnTo>
                      <a:pt x="0" y="0"/>
                    </a:lnTo>
                    <a:lnTo>
                      <a:pt x="0" y="514350"/>
                    </a:lnTo>
                    <a:lnTo>
                      <a:pt x="9144000" y="514350"/>
                    </a:lnTo>
                    <a:lnTo>
                      <a:pt x="9144000" y="0"/>
                    </a:lnTo>
                    <a:close/>
                  </a:path>
                </a:pathLst>
              </a:custGeom>
              <a:solidFill>
                <a:srgbClr val="1F376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2400" y="4668773"/>
                <a:ext cx="1418081" cy="435089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26669" y="296972"/>
                <a:ext cx="3357590" cy="1645219"/>
              </a:xfrm>
              <a:prstGeom prst="rect">
                <a:avLst/>
              </a:prstGeom>
            </p:spPr>
          </p:pic>
        </p:grpSp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7C9EC1FD-3FB5-42F6-837B-74BABAE24374}"/>
                </a:ext>
              </a:extLst>
            </p:cNvPr>
            <p:cNvSpPr txBox="1"/>
            <p:nvPr/>
          </p:nvSpPr>
          <p:spPr>
            <a:xfrm>
              <a:off x="457200" y="2571749"/>
              <a:ext cx="6019800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4000" b="1" dirty="0">
                  <a:solidFill>
                    <a:srgbClr val="1F487C"/>
                  </a:solidFill>
                  <a:latin typeface="Arial"/>
                  <a:cs typeface="Arial"/>
                </a:rPr>
                <a:t>Insert Title here</a:t>
              </a:r>
              <a:endParaRPr sz="40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31142D-E10B-44C3-A3C4-FB0B49774ACF}"/>
              </a:ext>
            </a:extLst>
          </p:cNvPr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10861"/>
              <a:ext cx="9144000" cy="5326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9DA27A-CEDB-4429-A451-D2D521F65DC0}"/>
              </a:ext>
            </a:extLst>
          </p:cNvPr>
          <p:cNvGrpSpPr/>
          <p:nvPr/>
        </p:nvGrpSpPr>
        <p:grpSpPr>
          <a:xfrm>
            <a:off x="0" y="4629150"/>
            <a:ext cx="9144000" cy="514350"/>
            <a:chOff x="0" y="4629150"/>
            <a:chExt cx="9144000" cy="514350"/>
          </a:xfrm>
        </p:grpSpPr>
        <p:sp>
          <p:nvSpPr>
            <p:cNvPr id="6" name="object 6"/>
            <p:cNvSpPr/>
            <p:nvPr/>
          </p:nvSpPr>
          <p:spPr>
            <a:xfrm>
              <a:off x="0" y="4629150"/>
              <a:ext cx="9144000" cy="514350"/>
            </a:xfrm>
            <a:custGeom>
              <a:avLst/>
              <a:gdLst/>
              <a:ahLst/>
              <a:cxnLst/>
              <a:rect l="l" t="t" r="r" b="b"/>
              <a:pathLst>
                <a:path w="9144000" h="514350">
                  <a:moveTo>
                    <a:pt x="9144000" y="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9144000" y="5143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3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4668773"/>
              <a:ext cx="1418081" cy="43508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52747" y="211013"/>
            <a:ext cx="1539442" cy="75430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31142D-E10B-44C3-A3C4-FB0B49774ACF}"/>
              </a:ext>
            </a:extLst>
          </p:cNvPr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10861"/>
              <a:ext cx="9144000" cy="5326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9DA27A-CEDB-4429-A451-D2D521F65DC0}"/>
              </a:ext>
            </a:extLst>
          </p:cNvPr>
          <p:cNvGrpSpPr/>
          <p:nvPr/>
        </p:nvGrpSpPr>
        <p:grpSpPr>
          <a:xfrm>
            <a:off x="0" y="4629150"/>
            <a:ext cx="9144000" cy="514350"/>
            <a:chOff x="0" y="4629150"/>
            <a:chExt cx="9144000" cy="514350"/>
          </a:xfrm>
        </p:grpSpPr>
        <p:sp>
          <p:nvSpPr>
            <p:cNvPr id="6" name="object 6"/>
            <p:cNvSpPr/>
            <p:nvPr/>
          </p:nvSpPr>
          <p:spPr>
            <a:xfrm>
              <a:off x="0" y="4629150"/>
              <a:ext cx="9144000" cy="514350"/>
            </a:xfrm>
            <a:custGeom>
              <a:avLst/>
              <a:gdLst/>
              <a:ahLst/>
              <a:cxnLst/>
              <a:rect l="l" t="t" r="r" b="b"/>
              <a:pathLst>
                <a:path w="9144000" h="514350">
                  <a:moveTo>
                    <a:pt x="9144000" y="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9144000" y="5143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3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4668773"/>
              <a:ext cx="1418081" cy="43508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52747" y="211013"/>
            <a:ext cx="1539442" cy="75430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15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31142D-E10B-44C3-A3C4-FB0B49774ACF}"/>
              </a:ext>
            </a:extLst>
          </p:cNvPr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10861"/>
              <a:ext cx="9144000" cy="5326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9DA27A-CEDB-4429-A451-D2D521F65DC0}"/>
              </a:ext>
            </a:extLst>
          </p:cNvPr>
          <p:cNvGrpSpPr/>
          <p:nvPr/>
        </p:nvGrpSpPr>
        <p:grpSpPr>
          <a:xfrm>
            <a:off x="0" y="4629150"/>
            <a:ext cx="9144000" cy="514350"/>
            <a:chOff x="0" y="4629150"/>
            <a:chExt cx="9144000" cy="514350"/>
          </a:xfrm>
        </p:grpSpPr>
        <p:sp>
          <p:nvSpPr>
            <p:cNvPr id="6" name="object 6"/>
            <p:cNvSpPr/>
            <p:nvPr/>
          </p:nvSpPr>
          <p:spPr>
            <a:xfrm>
              <a:off x="0" y="4629150"/>
              <a:ext cx="9144000" cy="514350"/>
            </a:xfrm>
            <a:custGeom>
              <a:avLst/>
              <a:gdLst/>
              <a:ahLst/>
              <a:cxnLst/>
              <a:rect l="l" t="t" r="r" b="b"/>
              <a:pathLst>
                <a:path w="9144000" h="514350">
                  <a:moveTo>
                    <a:pt x="9144000" y="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9144000" y="5143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3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4668773"/>
              <a:ext cx="1418081" cy="43508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52747" y="211013"/>
            <a:ext cx="1539442" cy="75430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33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8604" y="2747264"/>
            <a:ext cx="2007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3B531"/>
                </a:solidFill>
                <a:latin typeface="Arial"/>
                <a:cs typeface="Arial"/>
              </a:rPr>
              <a:t>QUESTIONS?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5380" y="1703509"/>
            <a:ext cx="27927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1F487C"/>
                </a:solidFill>
                <a:latin typeface="Arial"/>
                <a:cs typeface="Arial"/>
              </a:rPr>
              <a:t>Thank</a:t>
            </a:r>
            <a:r>
              <a:rPr sz="4000" b="1" spc="-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1F487C"/>
                </a:solidFill>
                <a:latin typeface="Arial"/>
                <a:cs typeface="Arial"/>
              </a:rPr>
              <a:t>You!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2747" y="231638"/>
            <a:ext cx="1539442" cy="7543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616BBF2316344B190A9EB82051D71" ma:contentTypeVersion="12" ma:contentTypeDescription="Create a new document." ma:contentTypeScope="" ma:versionID="a38d2f52c15f165019cb72d27f1c849f">
  <xsd:schema xmlns:xsd="http://www.w3.org/2001/XMLSchema" xmlns:xs="http://www.w3.org/2001/XMLSchema" xmlns:p="http://schemas.microsoft.com/office/2006/metadata/properties" xmlns:ns2="37d6ae1e-a5d4-4376-8c23-48f7f805d9ba" xmlns:ns3="a1d9dcf0-ea05-4c60-9dfc-1593bab61ef8" targetNamespace="http://schemas.microsoft.com/office/2006/metadata/properties" ma:root="true" ma:fieldsID="293d7dc4a6caa75d7ceb3e4b7aed497f" ns2:_="" ns3:_="">
    <xsd:import namespace="37d6ae1e-a5d4-4376-8c23-48f7f805d9ba"/>
    <xsd:import namespace="a1d9dcf0-ea05-4c60-9dfc-1593bab61e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6ae1e-a5d4-4376-8c23-48f7f805d9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9dcf0-ea05-4c60-9dfc-1593bab61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4D15AC-2AB3-4FFB-A0AF-4E806681D32F}"/>
</file>

<file path=customXml/itemProps2.xml><?xml version="1.0" encoding="utf-8"?>
<ds:datastoreItem xmlns:ds="http://schemas.openxmlformats.org/officeDocument/2006/customXml" ds:itemID="{038DCF8C-F1C5-46C4-B07F-C1F39F7D8E69}"/>
</file>

<file path=customXml/itemProps3.xml><?xml version="1.0" encoding="utf-8"?>
<ds:datastoreItem xmlns:ds="http://schemas.openxmlformats.org/officeDocument/2006/customXml" ds:itemID="{488A11B3-8E1D-4296-AB4C-F077626AD8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</Words>
  <Application>Microsoft Office PowerPoint</Application>
  <PresentationFormat>On-screen Show (16:9)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UBM User</dc:creator>
  <cp:lastModifiedBy>Budai, Janice</cp:lastModifiedBy>
  <cp:revision>2</cp:revision>
  <dcterms:created xsi:type="dcterms:W3CDTF">2021-06-16T21:11:04Z</dcterms:created>
  <dcterms:modified xsi:type="dcterms:W3CDTF">2021-06-16T21:32:32Z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2021-06-16T00:00:00Z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2021-06-16T00:00:00Z</vt:filetime>
  </property>
  <property fmtid="{D5CDD505-2E9C-101B-9397-08002B2CF9AE}" pid="5" name="MSIP_Label_2bbab825-a111-45e4-86a1-18cee0005896_Enabled">
    <vt:lpwstr>true</vt:lpwstr>
  </property>
  <property fmtid="{D5CDD505-2E9C-101B-9397-08002B2CF9AE}" pid="6" name="MSIP_Label_2bbab825-a111-45e4-86a1-18cee0005896_SetDate">
    <vt:lpwstr>2021-06-16T21:32:09Z</vt:lpwstr>
  </property>
  <property fmtid="{D5CDD505-2E9C-101B-9397-08002B2CF9AE}" pid="7" name="MSIP_Label_2bbab825-a111-45e4-86a1-18cee0005896_Method">
    <vt:lpwstr>Standard</vt:lpwstr>
  </property>
  <property fmtid="{D5CDD505-2E9C-101B-9397-08002B2CF9AE}" pid="8" name="MSIP_Label_2bbab825-a111-45e4-86a1-18cee0005896_Name">
    <vt:lpwstr>2bbab825-a111-45e4-86a1-18cee0005896</vt:lpwstr>
  </property>
  <property fmtid="{D5CDD505-2E9C-101B-9397-08002B2CF9AE}" pid="9" name="MSIP_Label_2bbab825-a111-45e4-86a1-18cee0005896_SiteId">
    <vt:lpwstr>2567d566-604c-408a-8a60-55d0dc9d9d6b</vt:lpwstr>
  </property>
  <property fmtid="{D5CDD505-2E9C-101B-9397-08002B2CF9AE}" pid="10" name="MSIP_Label_2bbab825-a111-45e4-86a1-18cee0005896_ActionId">
    <vt:lpwstr>66c9d04a-95a5-49c2-a285-800dac0ae8fb</vt:lpwstr>
  </property>
  <property fmtid="{D5CDD505-2E9C-101B-9397-08002B2CF9AE}" pid="11" name="MSIP_Label_2bbab825-a111-45e4-86a1-18cee0005896_ContentBits">
    <vt:lpwstr>2</vt:lpwstr>
  </property>
  <property fmtid="{D5CDD505-2E9C-101B-9397-08002B2CF9AE}" pid="12" name="ContentTypeId">
    <vt:lpwstr>0x0101000BF616BBF2316344B190A9EB82051D71</vt:lpwstr>
  </property>
</Properties>
</file>